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68" r:id="rId3"/>
    <p:sldId id="277" r:id="rId4"/>
    <p:sldId id="269" r:id="rId5"/>
    <p:sldId id="270" r:id="rId6"/>
    <p:sldId id="271" r:id="rId7"/>
    <p:sldId id="272" r:id="rId8"/>
    <p:sldId id="273" r:id="rId9"/>
    <p:sldId id="274" r:id="rId10"/>
    <p:sldId id="275" r:id="rId11"/>
    <p:sldId id="276" r:id="rId12"/>
    <p:sldId id="278" r:id="rId13"/>
    <p:sldId id="279" r:id="rId14"/>
    <p:sldId id="280" r:id="rId15"/>
    <p:sldId id="281" r:id="rId16"/>
    <p:sldId id="259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8" d="100"/>
          <a:sy n="58" d="100"/>
        </p:scale>
        <p:origin x="-132" y="-14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06BC6FF-C3BB-4ABC-8FFF-638D5A7F7C1D}" type="doc">
      <dgm:prSet loTypeId="urn:microsoft.com/office/officeart/2005/8/layout/hList3" loCatId="list" qsTypeId="urn:microsoft.com/office/officeart/2005/8/quickstyle/simple1" qsCatId="simple" csTypeId="urn:microsoft.com/office/officeart/2005/8/colors/accent2_3" csCatId="accent2" phldr="1"/>
      <dgm:spPr/>
      <dgm:t>
        <a:bodyPr/>
        <a:lstStyle/>
        <a:p>
          <a:endParaRPr lang="en-US"/>
        </a:p>
      </dgm:t>
    </dgm:pt>
    <dgm:pt modelId="{6446BB1C-BF06-4C77-8AB5-CE918EDC773C}">
      <dgm:prSet phldrT="[Text]"/>
      <dgm:spPr/>
      <dgm:t>
        <a:bodyPr/>
        <a:lstStyle/>
        <a:p>
          <a:r>
            <a:rPr lang="en-US" dirty="0" smtClean="0"/>
            <a:t>Basketball Player Selection</a:t>
          </a:r>
          <a:endParaRPr lang="en-US" dirty="0"/>
        </a:p>
      </dgm:t>
    </dgm:pt>
    <dgm:pt modelId="{01A78BAC-E3B5-434F-98E0-E4DAC3C218FC}" type="parTrans" cxnId="{C1112CD3-F779-4498-A5F2-2EF2CE9AC828}">
      <dgm:prSet/>
      <dgm:spPr/>
      <dgm:t>
        <a:bodyPr/>
        <a:lstStyle/>
        <a:p>
          <a:endParaRPr lang="en-US"/>
        </a:p>
      </dgm:t>
    </dgm:pt>
    <dgm:pt modelId="{5EDD3AC6-C456-4D75-9CE7-3016B5D9D3F4}" type="sibTrans" cxnId="{C1112CD3-F779-4498-A5F2-2EF2CE9AC828}">
      <dgm:prSet/>
      <dgm:spPr/>
      <dgm:t>
        <a:bodyPr/>
        <a:lstStyle/>
        <a:p>
          <a:endParaRPr lang="en-US"/>
        </a:p>
      </dgm:t>
    </dgm:pt>
    <dgm:pt modelId="{CC8E320B-637E-41F0-BB70-B0CFB7472065}">
      <dgm:prSet phldrT="[Text]"/>
      <dgm:spPr/>
      <dgm:t>
        <a:bodyPr/>
        <a:lstStyle/>
        <a:p>
          <a:r>
            <a:rPr lang="en-US" dirty="0" smtClean="0"/>
            <a:t>Height</a:t>
          </a:r>
          <a:endParaRPr lang="en-US" dirty="0"/>
        </a:p>
      </dgm:t>
    </dgm:pt>
    <dgm:pt modelId="{B51E23C6-5887-4A66-9B7F-B2D89E0FFBD5}" type="parTrans" cxnId="{CDBEBC07-8226-487B-B598-566BCE4D1FE0}">
      <dgm:prSet/>
      <dgm:spPr/>
      <dgm:t>
        <a:bodyPr/>
        <a:lstStyle/>
        <a:p>
          <a:endParaRPr lang="en-US"/>
        </a:p>
      </dgm:t>
    </dgm:pt>
    <dgm:pt modelId="{CB4CA8DE-D415-430A-BC65-20C1EB304655}" type="sibTrans" cxnId="{CDBEBC07-8226-487B-B598-566BCE4D1FE0}">
      <dgm:prSet/>
      <dgm:spPr/>
      <dgm:t>
        <a:bodyPr/>
        <a:lstStyle/>
        <a:p>
          <a:endParaRPr lang="en-US"/>
        </a:p>
      </dgm:t>
    </dgm:pt>
    <dgm:pt modelId="{9A9AAA75-86F2-4F6E-8CAD-2E3C5DA7FA4B}">
      <dgm:prSet phldrT="[Text]"/>
      <dgm:spPr/>
      <dgm:t>
        <a:bodyPr/>
        <a:lstStyle/>
        <a:p>
          <a:r>
            <a:rPr lang="en-US" dirty="0" smtClean="0"/>
            <a:t>Speed</a:t>
          </a:r>
          <a:endParaRPr lang="en-US" dirty="0"/>
        </a:p>
      </dgm:t>
    </dgm:pt>
    <dgm:pt modelId="{99619872-7C67-44B2-9F53-06BCBAD12E3C}" type="parTrans" cxnId="{35316077-6084-4777-BB3B-F89F6743E7B0}">
      <dgm:prSet/>
      <dgm:spPr/>
      <dgm:t>
        <a:bodyPr/>
        <a:lstStyle/>
        <a:p>
          <a:endParaRPr lang="en-US"/>
        </a:p>
      </dgm:t>
    </dgm:pt>
    <dgm:pt modelId="{06CDCD86-EF92-4B18-9355-DCEEBD539C84}" type="sibTrans" cxnId="{35316077-6084-4777-BB3B-F89F6743E7B0}">
      <dgm:prSet/>
      <dgm:spPr/>
      <dgm:t>
        <a:bodyPr/>
        <a:lstStyle/>
        <a:p>
          <a:endParaRPr lang="en-US"/>
        </a:p>
      </dgm:t>
    </dgm:pt>
    <dgm:pt modelId="{CE1A538D-E148-4B65-89FD-108D17CCB474}">
      <dgm:prSet phldrT="[Text]"/>
      <dgm:spPr/>
      <dgm:t>
        <a:bodyPr/>
        <a:lstStyle/>
        <a:p>
          <a:r>
            <a:rPr lang="en-US" dirty="0" smtClean="0"/>
            <a:t>Shooting</a:t>
          </a:r>
          <a:endParaRPr lang="en-US" dirty="0"/>
        </a:p>
      </dgm:t>
    </dgm:pt>
    <dgm:pt modelId="{9EE7571B-2267-4D62-A539-74B3F65421AA}" type="parTrans" cxnId="{AA079CDC-73A0-4FF5-BAF3-D24B35BC3D36}">
      <dgm:prSet/>
      <dgm:spPr/>
      <dgm:t>
        <a:bodyPr/>
        <a:lstStyle/>
        <a:p>
          <a:endParaRPr lang="en-US"/>
        </a:p>
      </dgm:t>
    </dgm:pt>
    <dgm:pt modelId="{13E8E81D-A42A-41E0-8BEB-A92E3E066796}" type="sibTrans" cxnId="{AA079CDC-73A0-4FF5-BAF3-D24B35BC3D36}">
      <dgm:prSet/>
      <dgm:spPr/>
      <dgm:t>
        <a:bodyPr/>
        <a:lstStyle/>
        <a:p>
          <a:endParaRPr lang="en-US"/>
        </a:p>
      </dgm:t>
    </dgm:pt>
    <dgm:pt modelId="{34B79C0E-6CD2-4C1C-A450-158F1FD8584E}" type="pres">
      <dgm:prSet presAssocID="{C06BC6FF-C3BB-4ABC-8FFF-638D5A7F7C1D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A10EFB8-EDA3-4354-8E4F-3FDAB2FDCCE5}" type="pres">
      <dgm:prSet presAssocID="{6446BB1C-BF06-4C77-8AB5-CE918EDC773C}" presName="roof" presStyleLbl="dkBgShp" presStyleIdx="0" presStyleCnt="2"/>
      <dgm:spPr/>
      <dgm:t>
        <a:bodyPr/>
        <a:lstStyle/>
        <a:p>
          <a:endParaRPr lang="en-US"/>
        </a:p>
      </dgm:t>
    </dgm:pt>
    <dgm:pt modelId="{5629679E-D762-45D7-97C1-F49137C8A98B}" type="pres">
      <dgm:prSet presAssocID="{6446BB1C-BF06-4C77-8AB5-CE918EDC773C}" presName="pillars" presStyleCnt="0"/>
      <dgm:spPr/>
    </dgm:pt>
    <dgm:pt modelId="{D49F28A6-F123-4361-87D9-43BA2AE4F620}" type="pres">
      <dgm:prSet presAssocID="{6446BB1C-BF06-4C77-8AB5-CE918EDC773C}" presName="pillar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F41A44A-5CE9-49DC-AF2E-72AD0B0A179A}" type="pres">
      <dgm:prSet presAssocID="{9A9AAA75-86F2-4F6E-8CAD-2E3C5DA7FA4B}" presName="pillar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B740BCB-B714-48C2-B31B-E2898246A697}" type="pres">
      <dgm:prSet presAssocID="{CE1A538D-E148-4B65-89FD-108D17CCB474}" presName="pillar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BCB0885-40BD-4FD7-986A-EB2447FEFC02}" type="pres">
      <dgm:prSet presAssocID="{6446BB1C-BF06-4C77-8AB5-CE918EDC773C}" presName="base" presStyleLbl="dkBgShp" presStyleIdx="1" presStyleCnt="2"/>
      <dgm:spPr/>
    </dgm:pt>
  </dgm:ptLst>
  <dgm:cxnLst>
    <dgm:cxn modelId="{35316077-6084-4777-BB3B-F89F6743E7B0}" srcId="{6446BB1C-BF06-4C77-8AB5-CE918EDC773C}" destId="{9A9AAA75-86F2-4F6E-8CAD-2E3C5DA7FA4B}" srcOrd="1" destOrd="0" parTransId="{99619872-7C67-44B2-9F53-06BCBAD12E3C}" sibTransId="{06CDCD86-EF92-4B18-9355-DCEEBD539C84}"/>
    <dgm:cxn modelId="{C1112CD3-F779-4498-A5F2-2EF2CE9AC828}" srcId="{C06BC6FF-C3BB-4ABC-8FFF-638D5A7F7C1D}" destId="{6446BB1C-BF06-4C77-8AB5-CE918EDC773C}" srcOrd="0" destOrd="0" parTransId="{01A78BAC-E3B5-434F-98E0-E4DAC3C218FC}" sibTransId="{5EDD3AC6-C456-4D75-9CE7-3016B5D9D3F4}"/>
    <dgm:cxn modelId="{AA079CDC-73A0-4FF5-BAF3-D24B35BC3D36}" srcId="{6446BB1C-BF06-4C77-8AB5-CE918EDC773C}" destId="{CE1A538D-E148-4B65-89FD-108D17CCB474}" srcOrd="2" destOrd="0" parTransId="{9EE7571B-2267-4D62-A539-74B3F65421AA}" sibTransId="{13E8E81D-A42A-41E0-8BEB-A92E3E066796}"/>
    <dgm:cxn modelId="{779431A7-6035-44F2-B5E7-11F99BDA94A3}" type="presOf" srcId="{C06BC6FF-C3BB-4ABC-8FFF-638D5A7F7C1D}" destId="{34B79C0E-6CD2-4C1C-A450-158F1FD8584E}" srcOrd="0" destOrd="0" presId="urn:microsoft.com/office/officeart/2005/8/layout/hList3"/>
    <dgm:cxn modelId="{DA8831CB-9FDD-47A4-B6CA-84BAC9F376F0}" type="presOf" srcId="{CE1A538D-E148-4B65-89FD-108D17CCB474}" destId="{7B740BCB-B714-48C2-B31B-E2898246A697}" srcOrd="0" destOrd="0" presId="urn:microsoft.com/office/officeart/2005/8/layout/hList3"/>
    <dgm:cxn modelId="{2D966CFC-09DB-460B-9D41-8D41206D1BC9}" type="presOf" srcId="{CC8E320B-637E-41F0-BB70-B0CFB7472065}" destId="{D49F28A6-F123-4361-87D9-43BA2AE4F620}" srcOrd="0" destOrd="0" presId="urn:microsoft.com/office/officeart/2005/8/layout/hList3"/>
    <dgm:cxn modelId="{1587A410-5E29-44C8-80B3-448E8E6B18F9}" type="presOf" srcId="{6446BB1C-BF06-4C77-8AB5-CE918EDC773C}" destId="{BA10EFB8-EDA3-4354-8E4F-3FDAB2FDCCE5}" srcOrd="0" destOrd="0" presId="urn:microsoft.com/office/officeart/2005/8/layout/hList3"/>
    <dgm:cxn modelId="{CDBEBC07-8226-487B-B598-566BCE4D1FE0}" srcId="{6446BB1C-BF06-4C77-8AB5-CE918EDC773C}" destId="{CC8E320B-637E-41F0-BB70-B0CFB7472065}" srcOrd="0" destOrd="0" parTransId="{B51E23C6-5887-4A66-9B7F-B2D89E0FFBD5}" sibTransId="{CB4CA8DE-D415-430A-BC65-20C1EB304655}"/>
    <dgm:cxn modelId="{E84BA4FA-B7B5-4BCD-9BD4-873343BA0E68}" type="presOf" srcId="{9A9AAA75-86F2-4F6E-8CAD-2E3C5DA7FA4B}" destId="{5F41A44A-5CE9-49DC-AF2E-72AD0B0A179A}" srcOrd="0" destOrd="0" presId="urn:microsoft.com/office/officeart/2005/8/layout/hList3"/>
    <dgm:cxn modelId="{03706582-221F-4BB3-9C1A-946DBC77A319}" type="presParOf" srcId="{34B79C0E-6CD2-4C1C-A450-158F1FD8584E}" destId="{BA10EFB8-EDA3-4354-8E4F-3FDAB2FDCCE5}" srcOrd="0" destOrd="0" presId="urn:microsoft.com/office/officeart/2005/8/layout/hList3"/>
    <dgm:cxn modelId="{F32BB90E-A2F7-4F5A-BAFF-E688042A3BF9}" type="presParOf" srcId="{34B79C0E-6CD2-4C1C-A450-158F1FD8584E}" destId="{5629679E-D762-45D7-97C1-F49137C8A98B}" srcOrd="1" destOrd="0" presId="urn:microsoft.com/office/officeart/2005/8/layout/hList3"/>
    <dgm:cxn modelId="{C1D6DA70-0B7F-43FB-8079-3B05150F3985}" type="presParOf" srcId="{5629679E-D762-45D7-97C1-F49137C8A98B}" destId="{D49F28A6-F123-4361-87D9-43BA2AE4F620}" srcOrd="0" destOrd="0" presId="urn:microsoft.com/office/officeart/2005/8/layout/hList3"/>
    <dgm:cxn modelId="{2E1EABBE-7737-449B-B7BA-B500B2577EC2}" type="presParOf" srcId="{5629679E-D762-45D7-97C1-F49137C8A98B}" destId="{5F41A44A-5CE9-49DC-AF2E-72AD0B0A179A}" srcOrd="1" destOrd="0" presId="urn:microsoft.com/office/officeart/2005/8/layout/hList3"/>
    <dgm:cxn modelId="{FDD5EEEF-94FD-481D-ABF9-CB828FCAFCFE}" type="presParOf" srcId="{5629679E-D762-45D7-97C1-F49137C8A98B}" destId="{7B740BCB-B714-48C2-B31B-E2898246A697}" srcOrd="2" destOrd="0" presId="urn:microsoft.com/office/officeart/2005/8/layout/hList3"/>
    <dgm:cxn modelId="{59223479-C76B-492A-A654-0C09C83DA345}" type="presParOf" srcId="{34B79C0E-6CD2-4C1C-A450-158F1FD8584E}" destId="{1BCB0885-40BD-4FD7-986A-EB2447FEFC02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A10EFB8-EDA3-4354-8E4F-3FDAB2FDCCE5}">
      <dsp:nvSpPr>
        <dsp:cNvPr id="0" name=""/>
        <dsp:cNvSpPr/>
      </dsp:nvSpPr>
      <dsp:spPr>
        <a:xfrm>
          <a:off x="0" y="0"/>
          <a:ext cx="8458200" cy="1234440"/>
        </a:xfrm>
        <a:prstGeom prst="rect">
          <a:avLst/>
        </a:prstGeom>
        <a:solidFill>
          <a:schemeClr val="accent2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7170" tIns="217170" rIns="217170" bIns="217170" numCol="1" spcCol="1270" anchor="ctr" anchorCtr="0">
          <a:noAutofit/>
        </a:bodyPr>
        <a:lstStyle/>
        <a:p>
          <a:pPr lvl="0" algn="ctr" defTabSz="2533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700" kern="1200" dirty="0" smtClean="0"/>
            <a:t>Basketball Player Selection</a:t>
          </a:r>
          <a:endParaRPr lang="en-US" sz="5700" kern="1200" dirty="0"/>
        </a:p>
      </dsp:txBody>
      <dsp:txXfrm>
        <a:off x="0" y="0"/>
        <a:ext cx="8458200" cy="1234440"/>
      </dsp:txXfrm>
    </dsp:sp>
    <dsp:sp modelId="{D49F28A6-F123-4361-87D9-43BA2AE4F620}">
      <dsp:nvSpPr>
        <dsp:cNvPr id="0" name=""/>
        <dsp:cNvSpPr/>
      </dsp:nvSpPr>
      <dsp:spPr>
        <a:xfrm>
          <a:off x="4129" y="1234440"/>
          <a:ext cx="2816646" cy="2592324"/>
        </a:xfrm>
        <a:prstGeom prst="rect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8120" tIns="198120" rIns="198120" bIns="198120" numCol="1" spcCol="1270" anchor="ctr" anchorCtr="0">
          <a:noAutofit/>
        </a:bodyPr>
        <a:lstStyle/>
        <a:p>
          <a:pPr lvl="0" algn="ctr" defTabSz="2311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200" kern="1200" dirty="0" smtClean="0"/>
            <a:t>Height</a:t>
          </a:r>
          <a:endParaRPr lang="en-US" sz="5200" kern="1200" dirty="0"/>
        </a:p>
      </dsp:txBody>
      <dsp:txXfrm>
        <a:off x="4129" y="1234440"/>
        <a:ext cx="2816646" cy="2592324"/>
      </dsp:txXfrm>
    </dsp:sp>
    <dsp:sp modelId="{5F41A44A-5CE9-49DC-AF2E-72AD0B0A179A}">
      <dsp:nvSpPr>
        <dsp:cNvPr id="0" name=""/>
        <dsp:cNvSpPr/>
      </dsp:nvSpPr>
      <dsp:spPr>
        <a:xfrm>
          <a:off x="2820776" y="1234440"/>
          <a:ext cx="2816646" cy="2592324"/>
        </a:xfrm>
        <a:prstGeom prst="rect">
          <a:avLst/>
        </a:prstGeom>
        <a:solidFill>
          <a:schemeClr val="accent2">
            <a:shade val="80000"/>
            <a:hueOff val="88166"/>
            <a:satOff val="3959"/>
            <a:lumOff val="996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8120" tIns="198120" rIns="198120" bIns="198120" numCol="1" spcCol="1270" anchor="ctr" anchorCtr="0">
          <a:noAutofit/>
        </a:bodyPr>
        <a:lstStyle/>
        <a:p>
          <a:pPr lvl="0" algn="ctr" defTabSz="2311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200" kern="1200" dirty="0" smtClean="0"/>
            <a:t>Speed</a:t>
          </a:r>
          <a:endParaRPr lang="en-US" sz="5200" kern="1200" dirty="0"/>
        </a:p>
      </dsp:txBody>
      <dsp:txXfrm>
        <a:off x="2820776" y="1234440"/>
        <a:ext cx="2816646" cy="2592324"/>
      </dsp:txXfrm>
    </dsp:sp>
    <dsp:sp modelId="{7B740BCB-B714-48C2-B31B-E2898246A697}">
      <dsp:nvSpPr>
        <dsp:cNvPr id="0" name=""/>
        <dsp:cNvSpPr/>
      </dsp:nvSpPr>
      <dsp:spPr>
        <a:xfrm>
          <a:off x="5637423" y="1234440"/>
          <a:ext cx="2816646" cy="2592324"/>
        </a:xfrm>
        <a:prstGeom prst="rect">
          <a:avLst/>
        </a:prstGeom>
        <a:solidFill>
          <a:schemeClr val="accent2">
            <a:shade val="80000"/>
            <a:hueOff val="176332"/>
            <a:satOff val="7917"/>
            <a:lumOff val="1993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8120" tIns="198120" rIns="198120" bIns="198120" numCol="1" spcCol="1270" anchor="ctr" anchorCtr="0">
          <a:noAutofit/>
        </a:bodyPr>
        <a:lstStyle/>
        <a:p>
          <a:pPr lvl="0" algn="ctr" defTabSz="2311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200" kern="1200" dirty="0" smtClean="0"/>
            <a:t>Shooting</a:t>
          </a:r>
          <a:endParaRPr lang="en-US" sz="5200" kern="1200" dirty="0"/>
        </a:p>
      </dsp:txBody>
      <dsp:txXfrm>
        <a:off x="5637423" y="1234440"/>
        <a:ext cx="2816646" cy="2592324"/>
      </dsp:txXfrm>
    </dsp:sp>
    <dsp:sp modelId="{1BCB0885-40BD-4FD7-986A-EB2447FEFC02}">
      <dsp:nvSpPr>
        <dsp:cNvPr id="0" name=""/>
        <dsp:cNvSpPr/>
      </dsp:nvSpPr>
      <dsp:spPr>
        <a:xfrm>
          <a:off x="0" y="3826764"/>
          <a:ext cx="8458200" cy="288036"/>
        </a:xfrm>
        <a:prstGeom prst="rect">
          <a:avLst/>
        </a:prstGeom>
        <a:solidFill>
          <a:schemeClr val="accent2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7F9423-C4A1-46DE-88F2-C85BC06777B4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8A8F46-A98F-42F5-B8A6-DC332A07CAE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C8B3EA-D19A-4194-AC4B-4F2EAE6C21A8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gradFill>
          <a:gsLst>
            <a:gs pos="0">
              <a:schemeClr val="bg1"/>
            </a:gs>
            <a:gs pos="55000">
              <a:srgbClr val="98C0E5"/>
            </a:gs>
            <a:gs pos="100000">
              <a:schemeClr val="bg1"/>
            </a:gs>
          </a:gsLst>
          <a:path path="circle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="1">
                <a:solidFill>
                  <a:schemeClr val="accent3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886200"/>
            <a:ext cx="7772400" cy="1752600"/>
          </a:xfrm>
        </p:spPr>
        <p:txBody>
          <a:bodyPr/>
          <a:lstStyle>
            <a:lvl1pPr marL="0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9771A-EB65-4961-8DE3-A88B682D31B9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87E59-6095-419A-B280-690696E3FA8E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2" descr="C:\Users\Steve\Pictures\nplogo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34200" y="67818"/>
            <a:ext cx="2133600" cy="389382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990599"/>
            <a:ext cx="5486400" cy="37369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9771A-EB65-4961-8DE3-A88B682D31B9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87E59-6095-419A-B280-690696E3FA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9771A-EB65-4961-8DE3-A88B682D31B9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87E59-6095-419A-B280-690696E3FA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66800"/>
            <a:ext cx="2057400" cy="50593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066800"/>
            <a:ext cx="6019800" cy="50593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9771A-EB65-4961-8DE3-A88B682D31B9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87E59-6095-419A-B280-690696E3FA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9771A-EB65-4961-8DE3-A88B682D31B9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87E59-6095-419A-B280-690696E3FA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9771A-EB65-4961-8DE3-A88B682D31B9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87E59-6095-419A-B280-690696E3FA8E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2" descr="C:\Users\Steve\Pictures\nplogo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10400" y="0"/>
            <a:ext cx="2133600" cy="389382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86000"/>
            <a:ext cx="4038600" cy="38401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86000"/>
            <a:ext cx="4038600" cy="38401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9771A-EB65-4961-8DE3-A88B682D31B9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87E59-6095-419A-B280-690696E3FA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408238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3200400"/>
            <a:ext cx="4040188" cy="292576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408238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200400"/>
            <a:ext cx="4041775" cy="292576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9771A-EB65-4961-8DE3-A88B682D31B9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87E59-6095-419A-B280-690696E3FA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9771A-EB65-4961-8DE3-A88B682D31B9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87E59-6095-419A-B280-690696E3FA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9771A-EB65-4961-8DE3-A88B682D31B9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87E59-6095-419A-B280-690696E3FA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9771A-EB65-4961-8DE3-A88B682D31B9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87E59-6095-419A-B280-690696E3FA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676400"/>
            <a:ext cx="3008313" cy="8382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76400"/>
            <a:ext cx="5111750" cy="44497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559835"/>
            <a:ext cx="3008313" cy="356632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9771A-EB65-4961-8DE3-A88B682D31B9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87E59-6095-419A-B280-690696E3FA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alphaModFix amt="10000"/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tile tx="0" ty="0" sx="65000" sy="65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2057400"/>
            <a:ext cx="9144000" cy="4800600"/>
          </a:xfrm>
          <a:prstGeom prst="rect">
            <a:avLst/>
          </a:prstGeom>
          <a:gradFill>
            <a:gsLst>
              <a:gs pos="0">
                <a:srgbClr val="48A942">
                  <a:alpha val="28000"/>
                </a:srgbClr>
              </a:gs>
              <a:gs pos="50000">
                <a:srgbClr val="48A942">
                  <a:alpha val="8000"/>
                </a:srgbClr>
              </a:gs>
              <a:gs pos="100000">
                <a:schemeClr val="bg1">
                  <a:alpha val="0"/>
                </a:schemeClr>
              </a:gs>
            </a:gsLst>
            <a:path path="rect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0668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00"/>
            <a:ext cx="8229600" cy="3840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E729771A-EB65-4961-8DE3-A88B682D31B9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5EE87E59-6095-419A-B280-690696E3FA8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-533401" y="-85727"/>
            <a:ext cx="9686926" cy="181292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>
              <a:gd name="connsiteX0" fmla="*/ 6 w 5772"/>
              <a:gd name="connsiteY0" fmla="*/ 0 h 990"/>
              <a:gd name="connsiteX1" fmla="*/ 2542 w 5772"/>
              <a:gd name="connsiteY1" fmla="*/ 334 h 990"/>
              <a:gd name="connsiteX2" fmla="*/ 4374 w 5772"/>
              <a:gd name="connsiteY2" fmla="*/ 701 h 990"/>
              <a:gd name="connsiteX3" fmla="*/ 5766 w 5772"/>
              <a:gd name="connsiteY3" fmla="*/ 389 h 990"/>
              <a:gd name="connsiteX4" fmla="*/ 5772 w 5772"/>
              <a:gd name="connsiteY4" fmla="*/ 547 h 990"/>
              <a:gd name="connsiteX5" fmla="*/ 4302 w 5772"/>
              <a:gd name="connsiteY5" fmla="*/ 773 h 990"/>
              <a:gd name="connsiteX6" fmla="*/ 1488 w 5772"/>
              <a:gd name="connsiteY6" fmla="*/ 535 h 990"/>
              <a:gd name="connsiteX7" fmla="*/ 0 w 5772"/>
              <a:gd name="connsiteY7" fmla="*/ 990 h 990"/>
              <a:gd name="connsiteX8" fmla="*/ 6 w 5772"/>
              <a:gd name="connsiteY8" fmla="*/ 0 h 990"/>
              <a:gd name="connsiteX0" fmla="*/ 864 w 6630"/>
              <a:gd name="connsiteY0" fmla="*/ 3 h 993"/>
              <a:gd name="connsiteX1" fmla="*/ 3400 w 6630"/>
              <a:gd name="connsiteY1" fmla="*/ 337 h 993"/>
              <a:gd name="connsiteX2" fmla="*/ 5232 w 6630"/>
              <a:gd name="connsiteY2" fmla="*/ 704 h 993"/>
              <a:gd name="connsiteX3" fmla="*/ 6624 w 6630"/>
              <a:gd name="connsiteY3" fmla="*/ 392 h 993"/>
              <a:gd name="connsiteX4" fmla="*/ 6630 w 6630"/>
              <a:gd name="connsiteY4" fmla="*/ 550 h 993"/>
              <a:gd name="connsiteX5" fmla="*/ 5160 w 6630"/>
              <a:gd name="connsiteY5" fmla="*/ 776 h 993"/>
              <a:gd name="connsiteX6" fmla="*/ 2346 w 6630"/>
              <a:gd name="connsiteY6" fmla="*/ 538 h 993"/>
              <a:gd name="connsiteX7" fmla="*/ 858 w 6630"/>
              <a:gd name="connsiteY7" fmla="*/ 993 h 993"/>
              <a:gd name="connsiteX8" fmla="*/ 864 w 6630"/>
              <a:gd name="connsiteY8" fmla="*/ 3 h 993"/>
              <a:gd name="connsiteX0" fmla="*/ 336 w 6102"/>
              <a:gd name="connsiteY0" fmla="*/ 165 h 1155"/>
              <a:gd name="connsiteX1" fmla="*/ 2344 w 6102"/>
              <a:gd name="connsiteY1" fmla="*/ 163 h 1155"/>
              <a:gd name="connsiteX2" fmla="*/ 4704 w 6102"/>
              <a:gd name="connsiteY2" fmla="*/ 866 h 1155"/>
              <a:gd name="connsiteX3" fmla="*/ 6096 w 6102"/>
              <a:gd name="connsiteY3" fmla="*/ 554 h 1155"/>
              <a:gd name="connsiteX4" fmla="*/ 6102 w 6102"/>
              <a:gd name="connsiteY4" fmla="*/ 712 h 1155"/>
              <a:gd name="connsiteX5" fmla="*/ 4632 w 6102"/>
              <a:gd name="connsiteY5" fmla="*/ 938 h 1155"/>
              <a:gd name="connsiteX6" fmla="*/ 1818 w 6102"/>
              <a:gd name="connsiteY6" fmla="*/ 700 h 1155"/>
              <a:gd name="connsiteX7" fmla="*/ 330 w 6102"/>
              <a:gd name="connsiteY7" fmla="*/ 1155 h 1155"/>
              <a:gd name="connsiteX8" fmla="*/ 336 w 6102"/>
              <a:gd name="connsiteY8" fmla="*/ 165 h 1155"/>
              <a:gd name="connsiteX0" fmla="*/ 336 w 6102"/>
              <a:gd name="connsiteY0" fmla="*/ 165 h 1155"/>
              <a:gd name="connsiteX1" fmla="*/ 2344 w 6102"/>
              <a:gd name="connsiteY1" fmla="*/ 163 h 1155"/>
              <a:gd name="connsiteX2" fmla="*/ 4704 w 6102"/>
              <a:gd name="connsiteY2" fmla="*/ 866 h 1155"/>
              <a:gd name="connsiteX3" fmla="*/ 6096 w 6102"/>
              <a:gd name="connsiteY3" fmla="*/ 554 h 1155"/>
              <a:gd name="connsiteX4" fmla="*/ 6102 w 6102"/>
              <a:gd name="connsiteY4" fmla="*/ 712 h 1155"/>
              <a:gd name="connsiteX5" fmla="*/ 4632 w 6102"/>
              <a:gd name="connsiteY5" fmla="*/ 938 h 1155"/>
              <a:gd name="connsiteX6" fmla="*/ 1818 w 6102"/>
              <a:gd name="connsiteY6" fmla="*/ 700 h 1155"/>
              <a:gd name="connsiteX7" fmla="*/ 330 w 6102"/>
              <a:gd name="connsiteY7" fmla="*/ 1155 h 1155"/>
              <a:gd name="connsiteX8" fmla="*/ 336 w 6102"/>
              <a:gd name="connsiteY8" fmla="*/ 165 h 1155"/>
              <a:gd name="connsiteX0" fmla="*/ 336 w 6102"/>
              <a:gd name="connsiteY0" fmla="*/ 165 h 1155"/>
              <a:gd name="connsiteX1" fmla="*/ 2344 w 6102"/>
              <a:gd name="connsiteY1" fmla="*/ 163 h 1155"/>
              <a:gd name="connsiteX2" fmla="*/ 4704 w 6102"/>
              <a:gd name="connsiteY2" fmla="*/ 866 h 1155"/>
              <a:gd name="connsiteX3" fmla="*/ 6096 w 6102"/>
              <a:gd name="connsiteY3" fmla="*/ 554 h 1155"/>
              <a:gd name="connsiteX4" fmla="*/ 6102 w 6102"/>
              <a:gd name="connsiteY4" fmla="*/ 712 h 1155"/>
              <a:gd name="connsiteX5" fmla="*/ 4632 w 6102"/>
              <a:gd name="connsiteY5" fmla="*/ 938 h 1155"/>
              <a:gd name="connsiteX6" fmla="*/ 1818 w 6102"/>
              <a:gd name="connsiteY6" fmla="*/ 700 h 1155"/>
              <a:gd name="connsiteX7" fmla="*/ 330 w 6102"/>
              <a:gd name="connsiteY7" fmla="*/ 1155 h 1155"/>
              <a:gd name="connsiteX8" fmla="*/ 336 w 6102"/>
              <a:gd name="connsiteY8" fmla="*/ 165 h 1155"/>
              <a:gd name="connsiteX0" fmla="*/ 336 w 6102"/>
              <a:gd name="connsiteY0" fmla="*/ 165 h 1155"/>
              <a:gd name="connsiteX1" fmla="*/ 2344 w 6102"/>
              <a:gd name="connsiteY1" fmla="*/ 163 h 1155"/>
              <a:gd name="connsiteX2" fmla="*/ 4704 w 6102"/>
              <a:gd name="connsiteY2" fmla="*/ 866 h 1155"/>
              <a:gd name="connsiteX3" fmla="*/ 6096 w 6102"/>
              <a:gd name="connsiteY3" fmla="*/ 554 h 1155"/>
              <a:gd name="connsiteX4" fmla="*/ 6102 w 6102"/>
              <a:gd name="connsiteY4" fmla="*/ 712 h 1155"/>
              <a:gd name="connsiteX5" fmla="*/ 4632 w 6102"/>
              <a:gd name="connsiteY5" fmla="*/ 938 h 1155"/>
              <a:gd name="connsiteX6" fmla="*/ 1818 w 6102"/>
              <a:gd name="connsiteY6" fmla="*/ 700 h 1155"/>
              <a:gd name="connsiteX7" fmla="*/ 330 w 6102"/>
              <a:gd name="connsiteY7" fmla="*/ 1155 h 1155"/>
              <a:gd name="connsiteX8" fmla="*/ 336 w 6102"/>
              <a:gd name="connsiteY8" fmla="*/ 165 h 1155"/>
              <a:gd name="connsiteX0" fmla="*/ 336 w 6102"/>
              <a:gd name="connsiteY0" fmla="*/ 113 h 1103"/>
              <a:gd name="connsiteX1" fmla="*/ 2344 w 6102"/>
              <a:gd name="connsiteY1" fmla="*/ 111 h 1103"/>
              <a:gd name="connsiteX2" fmla="*/ 4704 w 6102"/>
              <a:gd name="connsiteY2" fmla="*/ 814 h 1103"/>
              <a:gd name="connsiteX3" fmla="*/ 6096 w 6102"/>
              <a:gd name="connsiteY3" fmla="*/ 502 h 1103"/>
              <a:gd name="connsiteX4" fmla="*/ 6102 w 6102"/>
              <a:gd name="connsiteY4" fmla="*/ 660 h 1103"/>
              <a:gd name="connsiteX5" fmla="*/ 4632 w 6102"/>
              <a:gd name="connsiteY5" fmla="*/ 886 h 1103"/>
              <a:gd name="connsiteX6" fmla="*/ 1818 w 6102"/>
              <a:gd name="connsiteY6" fmla="*/ 648 h 1103"/>
              <a:gd name="connsiteX7" fmla="*/ 330 w 6102"/>
              <a:gd name="connsiteY7" fmla="*/ 1103 h 1103"/>
              <a:gd name="connsiteX8" fmla="*/ 336 w 6102"/>
              <a:gd name="connsiteY8" fmla="*/ 113 h 1103"/>
              <a:gd name="connsiteX0" fmla="*/ 336 w 6102"/>
              <a:gd name="connsiteY0" fmla="*/ 113 h 1103"/>
              <a:gd name="connsiteX1" fmla="*/ 2344 w 6102"/>
              <a:gd name="connsiteY1" fmla="*/ 111 h 1103"/>
              <a:gd name="connsiteX2" fmla="*/ 4704 w 6102"/>
              <a:gd name="connsiteY2" fmla="*/ 814 h 1103"/>
              <a:gd name="connsiteX3" fmla="*/ 6096 w 6102"/>
              <a:gd name="connsiteY3" fmla="*/ 502 h 1103"/>
              <a:gd name="connsiteX4" fmla="*/ 6102 w 6102"/>
              <a:gd name="connsiteY4" fmla="*/ 660 h 1103"/>
              <a:gd name="connsiteX5" fmla="*/ 4632 w 6102"/>
              <a:gd name="connsiteY5" fmla="*/ 886 h 1103"/>
              <a:gd name="connsiteX6" fmla="*/ 1818 w 6102"/>
              <a:gd name="connsiteY6" fmla="*/ 648 h 1103"/>
              <a:gd name="connsiteX7" fmla="*/ 330 w 6102"/>
              <a:gd name="connsiteY7" fmla="*/ 1103 h 1103"/>
              <a:gd name="connsiteX8" fmla="*/ 336 w 6102"/>
              <a:gd name="connsiteY8" fmla="*/ 113 h 1103"/>
              <a:gd name="connsiteX0" fmla="*/ 336 w 6102"/>
              <a:gd name="connsiteY0" fmla="*/ 8 h 998"/>
              <a:gd name="connsiteX1" fmla="*/ 2344 w 6102"/>
              <a:gd name="connsiteY1" fmla="*/ 6 h 998"/>
              <a:gd name="connsiteX2" fmla="*/ 4704 w 6102"/>
              <a:gd name="connsiteY2" fmla="*/ 709 h 998"/>
              <a:gd name="connsiteX3" fmla="*/ 6096 w 6102"/>
              <a:gd name="connsiteY3" fmla="*/ 397 h 998"/>
              <a:gd name="connsiteX4" fmla="*/ 6102 w 6102"/>
              <a:gd name="connsiteY4" fmla="*/ 555 h 998"/>
              <a:gd name="connsiteX5" fmla="*/ 4632 w 6102"/>
              <a:gd name="connsiteY5" fmla="*/ 781 h 998"/>
              <a:gd name="connsiteX6" fmla="*/ 1818 w 6102"/>
              <a:gd name="connsiteY6" fmla="*/ 543 h 998"/>
              <a:gd name="connsiteX7" fmla="*/ 330 w 6102"/>
              <a:gd name="connsiteY7" fmla="*/ 998 h 998"/>
              <a:gd name="connsiteX8" fmla="*/ 336 w 6102"/>
              <a:gd name="connsiteY8" fmla="*/ 8 h 998"/>
              <a:gd name="connsiteX0" fmla="*/ 336 w 6102"/>
              <a:gd name="connsiteY0" fmla="*/ 8 h 998"/>
              <a:gd name="connsiteX1" fmla="*/ 2344 w 6102"/>
              <a:gd name="connsiteY1" fmla="*/ 6 h 998"/>
              <a:gd name="connsiteX2" fmla="*/ 4704 w 6102"/>
              <a:gd name="connsiteY2" fmla="*/ 709 h 998"/>
              <a:gd name="connsiteX3" fmla="*/ 6096 w 6102"/>
              <a:gd name="connsiteY3" fmla="*/ 397 h 998"/>
              <a:gd name="connsiteX4" fmla="*/ 6102 w 6102"/>
              <a:gd name="connsiteY4" fmla="*/ 555 h 998"/>
              <a:gd name="connsiteX5" fmla="*/ 4632 w 6102"/>
              <a:gd name="connsiteY5" fmla="*/ 781 h 998"/>
              <a:gd name="connsiteX6" fmla="*/ 1818 w 6102"/>
              <a:gd name="connsiteY6" fmla="*/ 543 h 998"/>
              <a:gd name="connsiteX7" fmla="*/ 330 w 6102"/>
              <a:gd name="connsiteY7" fmla="*/ 998 h 998"/>
              <a:gd name="connsiteX8" fmla="*/ 336 w 6102"/>
              <a:gd name="connsiteY8" fmla="*/ 8 h 998"/>
              <a:gd name="connsiteX0" fmla="*/ 6 w 5772"/>
              <a:gd name="connsiteY0" fmla="*/ 8 h 998"/>
              <a:gd name="connsiteX1" fmla="*/ 2014 w 5772"/>
              <a:gd name="connsiteY1" fmla="*/ 6 h 998"/>
              <a:gd name="connsiteX2" fmla="*/ 4374 w 5772"/>
              <a:gd name="connsiteY2" fmla="*/ 709 h 998"/>
              <a:gd name="connsiteX3" fmla="*/ 5766 w 5772"/>
              <a:gd name="connsiteY3" fmla="*/ 397 h 998"/>
              <a:gd name="connsiteX4" fmla="*/ 5772 w 5772"/>
              <a:gd name="connsiteY4" fmla="*/ 555 h 998"/>
              <a:gd name="connsiteX5" fmla="*/ 4302 w 5772"/>
              <a:gd name="connsiteY5" fmla="*/ 781 h 998"/>
              <a:gd name="connsiteX6" fmla="*/ 1488 w 5772"/>
              <a:gd name="connsiteY6" fmla="*/ 543 h 998"/>
              <a:gd name="connsiteX7" fmla="*/ 0 w 5772"/>
              <a:gd name="connsiteY7" fmla="*/ 998 h 998"/>
              <a:gd name="connsiteX8" fmla="*/ 6 w 5772"/>
              <a:gd name="connsiteY8" fmla="*/ 8 h 998"/>
              <a:gd name="connsiteX0" fmla="*/ 6 w 5772"/>
              <a:gd name="connsiteY0" fmla="*/ 8 h 1046"/>
              <a:gd name="connsiteX1" fmla="*/ 2014 w 5772"/>
              <a:gd name="connsiteY1" fmla="*/ 54 h 1046"/>
              <a:gd name="connsiteX2" fmla="*/ 4374 w 5772"/>
              <a:gd name="connsiteY2" fmla="*/ 757 h 1046"/>
              <a:gd name="connsiteX3" fmla="*/ 5766 w 5772"/>
              <a:gd name="connsiteY3" fmla="*/ 445 h 1046"/>
              <a:gd name="connsiteX4" fmla="*/ 5772 w 5772"/>
              <a:gd name="connsiteY4" fmla="*/ 603 h 1046"/>
              <a:gd name="connsiteX5" fmla="*/ 4302 w 5772"/>
              <a:gd name="connsiteY5" fmla="*/ 829 h 1046"/>
              <a:gd name="connsiteX6" fmla="*/ 1488 w 5772"/>
              <a:gd name="connsiteY6" fmla="*/ 591 h 1046"/>
              <a:gd name="connsiteX7" fmla="*/ 0 w 5772"/>
              <a:gd name="connsiteY7" fmla="*/ 1046 h 1046"/>
              <a:gd name="connsiteX8" fmla="*/ 6 w 5772"/>
              <a:gd name="connsiteY8" fmla="*/ 8 h 1046"/>
              <a:gd name="connsiteX0" fmla="*/ 6 w 5772"/>
              <a:gd name="connsiteY0" fmla="*/ 8 h 1046"/>
              <a:gd name="connsiteX1" fmla="*/ 2014 w 5772"/>
              <a:gd name="connsiteY1" fmla="*/ 54 h 1046"/>
              <a:gd name="connsiteX2" fmla="*/ 4374 w 5772"/>
              <a:gd name="connsiteY2" fmla="*/ 757 h 1046"/>
              <a:gd name="connsiteX3" fmla="*/ 5766 w 5772"/>
              <a:gd name="connsiteY3" fmla="*/ 349 h 1046"/>
              <a:gd name="connsiteX4" fmla="*/ 5772 w 5772"/>
              <a:gd name="connsiteY4" fmla="*/ 603 h 1046"/>
              <a:gd name="connsiteX5" fmla="*/ 4302 w 5772"/>
              <a:gd name="connsiteY5" fmla="*/ 829 h 1046"/>
              <a:gd name="connsiteX6" fmla="*/ 1488 w 5772"/>
              <a:gd name="connsiteY6" fmla="*/ 591 h 1046"/>
              <a:gd name="connsiteX7" fmla="*/ 0 w 5772"/>
              <a:gd name="connsiteY7" fmla="*/ 1046 h 1046"/>
              <a:gd name="connsiteX8" fmla="*/ 6 w 5772"/>
              <a:gd name="connsiteY8" fmla="*/ 8 h 1046"/>
              <a:gd name="connsiteX0" fmla="*/ 335 w 6101"/>
              <a:gd name="connsiteY0" fmla="*/ 8 h 1310"/>
              <a:gd name="connsiteX1" fmla="*/ 2343 w 6101"/>
              <a:gd name="connsiteY1" fmla="*/ 54 h 1310"/>
              <a:gd name="connsiteX2" fmla="*/ 4703 w 6101"/>
              <a:gd name="connsiteY2" fmla="*/ 757 h 1310"/>
              <a:gd name="connsiteX3" fmla="*/ 6095 w 6101"/>
              <a:gd name="connsiteY3" fmla="*/ 349 h 1310"/>
              <a:gd name="connsiteX4" fmla="*/ 6101 w 6101"/>
              <a:gd name="connsiteY4" fmla="*/ 603 h 1310"/>
              <a:gd name="connsiteX5" fmla="*/ 4631 w 6101"/>
              <a:gd name="connsiteY5" fmla="*/ 829 h 1310"/>
              <a:gd name="connsiteX6" fmla="*/ 1817 w 6101"/>
              <a:gd name="connsiteY6" fmla="*/ 591 h 1310"/>
              <a:gd name="connsiteX7" fmla="*/ 329 w 6101"/>
              <a:gd name="connsiteY7" fmla="*/ 1046 h 1310"/>
              <a:gd name="connsiteX8" fmla="*/ 331 w 6101"/>
              <a:gd name="connsiteY8" fmla="*/ 1137 h 1310"/>
              <a:gd name="connsiteX9" fmla="*/ 335 w 6101"/>
              <a:gd name="connsiteY9" fmla="*/ 8 h 1310"/>
              <a:gd name="connsiteX0" fmla="*/ 335 w 6101"/>
              <a:gd name="connsiteY0" fmla="*/ 8 h 1310"/>
              <a:gd name="connsiteX1" fmla="*/ 2343 w 6101"/>
              <a:gd name="connsiteY1" fmla="*/ 54 h 1310"/>
              <a:gd name="connsiteX2" fmla="*/ 4703 w 6101"/>
              <a:gd name="connsiteY2" fmla="*/ 757 h 1310"/>
              <a:gd name="connsiteX3" fmla="*/ 6095 w 6101"/>
              <a:gd name="connsiteY3" fmla="*/ 349 h 1310"/>
              <a:gd name="connsiteX4" fmla="*/ 6101 w 6101"/>
              <a:gd name="connsiteY4" fmla="*/ 603 h 1310"/>
              <a:gd name="connsiteX5" fmla="*/ 4631 w 6101"/>
              <a:gd name="connsiteY5" fmla="*/ 829 h 1310"/>
              <a:gd name="connsiteX6" fmla="*/ 1817 w 6101"/>
              <a:gd name="connsiteY6" fmla="*/ 591 h 1310"/>
              <a:gd name="connsiteX7" fmla="*/ 329 w 6101"/>
              <a:gd name="connsiteY7" fmla="*/ 1046 h 1310"/>
              <a:gd name="connsiteX8" fmla="*/ 331 w 6101"/>
              <a:gd name="connsiteY8" fmla="*/ 1137 h 1310"/>
              <a:gd name="connsiteX9" fmla="*/ 335 w 6101"/>
              <a:gd name="connsiteY9" fmla="*/ 8 h 1310"/>
              <a:gd name="connsiteX0" fmla="*/ 335 w 6101"/>
              <a:gd name="connsiteY0" fmla="*/ 8 h 1310"/>
              <a:gd name="connsiteX1" fmla="*/ 2343 w 6101"/>
              <a:gd name="connsiteY1" fmla="*/ 54 h 1310"/>
              <a:gd name="connsiteX2" fmla="*/ 4703 w 6101"/>
              <a:gd name="connsiteY2" fmla="*/ 757 h 1310"/>
              <a:gd name="connsiteX3" fmla="*/ 6095 w 6101"/>
              <a:gd name="connsiteY3" fmla="*/ 349 h 1310"/>
              <a:gd name="connsiteX4" fmla="*/ 6101 w 6101"/>
              <a:gd name="connsiteY4" fmla="*/ 603 h 1310"/>
              <a:gd name="connsiteX5" fmla="*/ 4631 w 6101"/>
              <a:gd name="connsiteY5" fmla="*/ 829 h 1310"/>
              <a:gd name="connsiteX6" fmla="*/ 1817 w 6101"/>
              <a:gd name="connsiteY6" fmla="*/ 591 h 1310"/>
              <a:gd name="connsiteX7" fmla="*/ 329 w 6101"/>
              <a:gd name="connsiteY7" fmla="*/ 1142 h 1310"/>
              <a:gd name="connsiteX8" fmla="*/ 331 w 6101"/>
              <a:gd name="connsiteY8" fmla="*/ 1137 h 1310"/>
              <a:gd name="connsiteX9" fmla="*/ 335 w 6101"/>
              <a:gd name="connsiteY9" fmla="*/ 8 h 1310"/>
              <a:gd name="connsiteX0" fmla="*/ 336 w 6102"/>
              <a:gd name="connsiteY0" fmla="*/ 8 h 1142"/>
              <a:gd name="connsiteX1" fmla="*/ 2344 w 6102"/>
              <a:gd name="connsiteY1" fmla="*/ 54 h 1142"/>
              <a:gd name="connsiteX2" fmla="*/ 4704 w 6102"/>
              <a:gd name="connsiteY2" fmla="*/ 757 h 1142"/>
              <a:gd name="connsiteX3" fmla="*/ 6096 w 6102"/>
              <a:gd name="connsiteY3" fmla="*/ 349 h 1142"/>
              <a:gd name="connsiteX4" fmla="*/ 6102 w 6102"/>
              <a:gd name="connsiteY4" fmla="*/ 603 h 1142"/>
              <a:gd name="connsiteX5" fmla="*/ 4632 w 6102"/>
              <a:gd name="connsiteY5" fmla="*/ 829 h 1142"/>
              <a:gd name="connsiteX6" fmla="*/ 1818 w 6102"/>
              <a:gd name="connsiteY6" fmla="*/ 591 h 1142"/>
              <a:gd name="connsiteX7" fmla="*/ 330 w 6102"/>
              <a:gd name="connsiteY7" fmla="*/ 1142 h 1142"/>
              <a:gd name="connsiteX8" fmla="*/ 336 w 6102"/>
              <a:gd name="connsiteY8" fmla="*/ 8 h 1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102" h="1142">
                <a:moveTo>
                  <a:pt x="336" y="8"/>
                </a:moveTo>
                <a:cubicBezTo>
                  <a:pt x="720" y="0"/>
                  <a:pt x="1473" y="48"/>
                  <a:pt x="2344" y="54"/>
                </a:cubicBezTo>
                <a:cubicBezTo>
                  <a:pt x="3024" y="456"/>
                  <a:pt x="4079" y="708"/>
                  <a:pt x="4704" y="757"/>
                </a:cubicBezTo>
                <a:cubicBezTo>
                  <a:pt x="5329" y="806"/>
                  <a:pt x="5856" y="446"/>
                  <a:pt x="6096" y="349"/>
                </a:cubicBezTo>
                <a:cubicBezTo>
                  <a:pt x="6098" y="402"/>
                  <a:pt x="6100" y="550"/>
                  <a:pt x="6102" y="603"/>
                </a:cubicBezTo>
                <a:cubicBezTo>
                  <a:pt x="6000" y="647"/>
                  <a:pt x="5346" y="831"/>
                  <a:pt x="4632" y="829"/>
                </a:cubicBezTo>
                <a:cubicBezTo>
                  <a:pt x="3918" y="827"/>
                  <a:pt x="2535" y="555"/>
                  <a:pt x="1818" y="591"/>
                </a:cubicBezTo>
                <a:cubicBezTo>
                  <a:pt x="1080" y="599"/>
                  <a:pt x="600" y="968"/>
                  <a:pt x="330" y="1142"/>
                </a:cubicBezTo>
                <a:cubicBezTo>
                  <a:pt x="83" y="1045"/>
                  <a:pt x="0" y="189"/>
                  <a:pt x="336" y="8"/>
                </a:cubicBezTo>
                <a:close/>
              </a:path>
            </a:pathLst>
          </a:custGeom>
          <a:gradFill>
            <a:gsLst>
              <a:gs pos="0">
                <a:schemeClr val="accent5">
                  <a:alpha val="31000"/>
                </a:schemeClr>
              </a:gs>
              <a:gs pos="100000">
                <a:schemeClr val="bg1">
                  <a:alpha val="31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3581400" y="-28574"/>
            <a:ext cx="5562600" cy="13113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>
              <a:gd name="connsiteX0" fmla="*/ 0 w 3000"/>
              <a:gd name="connsiteY0" fmla="*/ 0 h 627"/>
              <a:gd name="connsiteX1" fmla="*/ 1668 w 3000"/>
              <a:gd name="connsiteY1" fmla="*/ 564 h 627"/>
              <a:gd name="connsiteX2" fmla="*/ 3000 w 3000"/>
              <a:gd name="connsiteY2" fmla="*/ 379 h 627"/>
              <a:gd name="connsiteX3" fmla="*/ 3000 w 3000"/>
              <a:gd name="connsiteY3" fmla="*/ 6 h 627"/>
              <a:gd name="connsiteX4" fmla="*/ 0 w 3000"/>
              <a:gd name="connsiteY4" fmla="*/ 0 h 627"/>
              <a:gd name="connsiteX0" fmla="*/ 0 w 3000"/>
              <a:gd name="connsiteY0" fmla="*/ 0 h 627"/>
              <a:gd name="connsiteX1" fmla="*/ 1668 w 3000"/>
              <a:gd name="connsiteY1" fmla="*/ 564 h 627"/>
              <a:gd name="connsiteX2" fmla="*/ 3000 w 3000"/>
              <a:gd name="connsiteY2" fmla="*/ 379 h 627"/>
              <a:gd name="connsiteX3" fmla="*/ 3000 w 3000"/>
              <a:gd name="connsiteY3" fmla="*/ 6 h 627"/>
              <a:gd name="connsiteX4" fmla="*/ 0 w 3000"/>
              <a:gd name="connsiteY4" fmla="*/ 0 h 627"/>
              <a:gd name="connsiteX0" fmla="*/ 0 w 3000"/>
              <a:gd name="connsiteY0" fmla="*/ 0 h 666"/>
              <a:gd name="connsiteX1" fmla="*/ 1750 w 3000"/>
              <a:gd name="connsiteY1" fmla="*/ 603 h 666"/>
              <a:gd name="connsiteX2" fmla="*/ 3000 w 3000"/>
              <a:gd name="connsiteY2" fmla="*/ 379 h 666"/>
              <a:gd name="connsiteX3" fmla="*/ 3000 w 3000"/>
              <a:gd name="connsiteY3" fmla="*/ 6 h 666"/>
              <a:gd name="connsiteX4" fmla="*/ 0 w 3000"/>
              <a:gd name="connsiteY4" fmla="*/ 0 h 666"/>
              <a:gd name="connsiteX0" fmla="*/ 0 w 3000"/>
              <a:gd name="connsiteY0" fmla="*/ 0 h 666"/>
              <a:gd name="connsiteX1" fmla="*/ 1750 w 3000"/>
              <a:gd name="connsiteY1" fmla="*/ 603 h 666"/>
              <a:gd name="connsiteX2" fmla="*/ 3000 w 3000"/>
              <a:gd name="connsiteY2" fmla="*/ 379 h 666"/>
              <a:gd name="connsiteX3" fmla="*/ 3000 w 3000"/>
              <a:gd name="connsiteY3" fmla="*/ 6 h 666"/>
              <a:gd name="connsiteX4" fmla="*/ 0 w 3000"/>
              <a:gd name="connsiteY4" fmla="*/ 0 h 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0" h="666">
                <a:moveTo>
                  <a:pt x="0" y="0"/>
                </a:moveTo>
                <a:cubicBezTo>
                  <a:pt x="314" y="219"/>
                  <a:pt x="1174" y="530"/>
                  <a:pt x="1750" y="603"/>
                </a:cubicBezTo>
                <a:cubicBezTo>
                  <a:pt x="2250" y="666"/>
                  <a:pt x="2778" y="472"/>
                  <a:pt x="3000" y="379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5">
                  <a:alpha val="30000"/>
                </a:schemeClr>
              </a:gs>
              <a:gs pos="80000">
                <a:schemeClr val="accent2">
                  <a:alpha val="4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rot="21327505">
            <a:off x="-103522" y="469599"/>
            <a:ext cx="9293940" cy="84016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>
              <a:gd name="connsiteX0" fmla="*/ 0 w 5800"/>
              <a:gd name="connsiteY0" fmla="*/ 1055 h 1159"/>
              <a:gd name="connsiteX1" fmla="*/ 1608 w 5800"/>
              <a:gd name="connsiteY1" fmla="*/ 371 h 1159"/>
              <a:gd name="connsiteX2" fmla="*/ 4110 w 5800"/>
              <a:gd name="connsiteY2" fmla="*/ 1097 h 1159"/>
              <a:gd name="connsiteX3" fmla="*/ 5800 w 5800"/>
              <a:gd name="connsiteY3" fmla="*/ 0 h 1159"/>
              <a:gd name="connsiteX0" fmla="*/ 0 w 5800"/>
              <a:gd name="connsiteY0" fmla="*/ 1055 h 1159"/>
              <a:gd name="connsiteX1" fmla="*/ 1608 w 5800"/>
              <a:gd name="connsiteY1" fmla="*/ 371 h 1159"/>
              <a:gd name="connsiteX2" fmla="*/ 4110 w 5800"/>
              <a:gd name="connsiteY2" fmla="*/ 1097 h 1159"/>
              <a:gd name="connsiteX3" fmla="*/ 5800 w 5800"/>
              <a:gd name="connsiteY3" fmla="*/ 0 h 1159"/>
              <a:gd name="connsiteX0" fmla="*/ 0 w 5806"/>
              <a:gd name="connsiteY0" fmla="*/ 973 h 1159"/>
              <a:gd name="connsiteX1" fmla="*/ 1614 w 5806"/>
              <a:gd name="connsiteY1" fmla="*/ 371 h 1159"/>
              <a:gd name="connsiteX2" fmla="*/ 4116 w 5806"/>
              <a:gd name="connsiteY2" fmla="*/ 1097 h 1159"/>
              <a:gd name="connsiteX3" fmla="*/ 5806 w 5806"/>
              <a:gd name="connsiteY3" fmla="*/ 0 h 1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6" h="1159">
                <a:moveTo>
                  <a:pt x="0" y="973"/>
                </a:moveTo>
                <a:cubicBezTo>
                  <a:pt x="282" y="745"/>
                  <a:pt x="928" y="350"/>
                  <a:pt x="1614" y="371"/>
                </a:cubicBezTo>
                <a:cubicBezTo>
                  <a:pt x="2300" y="392"/>
                  <a:pt x="3417" y="1159"/>
                  <a:pt x="4116" y="1097"/>
                </a:cubicBezTo>
                <a:cubicBezTo>
                  <a:pt x="4815" y="1035"/>
                  <a:pt x="5481" y="335"/>
                  <a:pt x="5806" y="0"/>
                </a:cubicBezTo>
              </a:path>
            </a:pathLst>
          </a:custGeom>
          <a:noFill/>
          <a:ln w="10795" cap="flat" cmpd="sng" algn="ctr">
            <a:gradFill flip="none" rotWithShape="1">
              <a:gsLst>
                <a:gs pos="74000">
                  <a:schemeClr val="accent3">
                    <a:alpha val="30000"/>
                  </a:schemeClr>
                </a:gs>
                <a:gs pos="86000">
                  <a:schemeClr val="tx1">
                    <a:alpha val="29000"/>
                  </a:schemeClr>
                </a:gs>
                <a:gs pos="16000">
                  <a:schemeClr val="accent2">
                    <a:alpha val="30000"/>
                  </a:schemeClr>
                </a:gs>
              </a:gsLst>
              <a:lin ang="135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rot="21387385">
            <a:off x="-27609" y="452502"/>
            <a:ext cx="9265216" cy="101473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>
              <a:gd name="connsiteX0" fmla="*/ 0 w 5766"/>
              <a:gd name="connsiteY0" fmla="*/ 732 h 854"/>
              <a:gd name="connsiteX1" fmla="*/ 1638 w 5766"/>
              <a:gd name="connsiteY1" fmla="*/ 228 h 854"/>
              <a:gd name="connsiteX2" fmla="*/ 4122 w 5766"/>
              <a:gd name="connsiteY2" fmla="*/ 816 h 854"/>
              <a:gd name="connsiteX3" fmla="*/ 5766 w 5766"/>
              <a:gd name="connsiteY3" fmla="*/ 0 h 854"/>
              <a:gd name="connsiteX0" fmla="*/ 0 w 5741"/>
              <a:gd name="connsiteY0" fmla="*/ 906 h 906"/>
              <a:gd name="connsiteX1" fmla="*/ 1613 w 5741"/>
              <a:gd name="connsiteY1" fmla="*/ 228 h 906"/>
              <a:gd name="connsiteX2" fmla="*/ 4097 w 5741"/>
              <a:gd name="connsiteY2" fmla="*/ 816 h 906"/>
              <a:gd name="connsiteX3" fmla="*/ 5741 w 5741"/>
              <a:gd name="connsiteY3" fmla="*/ 0 h 906"/>
              <a:gd name="connsiteX0" fmla="*/ 0 w 5741"/>
              <a:gd name="connsiteY0" fmla="*/ 906 h 906"/>
              <a:gd name="connsiteX1" fmla="*/ 1613 w 5741"/>
              <a:gd name="connsiteY1" fmla="*/ 228 h 906"/>
              <a:gd name="connsiteX2" fmla="*/ 4097 w 5741"/>
              <a:gd name="connsiteY2" fmla="*/ 816 h 906"/>
              <a:gd name="connsiteX3" fmla="*/ 5741 w 5741"/>
              <a:gd name="connsiteY3" fmla="*/ 0 h 906"/>
              <a:gd name="connsiteX0" fmla="*/ 235 w 5976"/>
              <a:gd name="connsiteY0" fmla="*/ 906 h 1041"/>
              <a:gd name="connsiteX1" fmla="*/ 269 w 5976"/>
              <a:gd name="connsiteY1" fmla="*/ 928 h 1041"/>
              <a:gd name="connsiteX2" fmla="*/ 1848 w 5976"/>
              <a:gd name="connsiteY2" fmla="*/ 228 h 1041"/>
              <a:gd name="connsiteX3" fmla="*/ 4332 w 5976"/>
              <a:gd name="connsiteY3" fmla="*/ 816 h 1041"/>
              <a:gd name="connsiteX4" fmla="*/ 5976 w 5976"/>
              <a:gd name="connsiteY4" fmla="*/ 0 h 1041"/>
              <a:gd name="connsiteX0" fmla="*/ 235 w 5976"/>
              <a:gd name="connsiteY0" fmla="*/ 906 h 1041"/>
              <a:gd name="connsiteX1" fmla="*/ 269 w 5976"/>
              <a:gd name="connsiteY1" fmla="*/ 928 h 1041"/>
              <a:gd name="connsiteX2" fmla="*/ 447 w 5976"/>
              <a:gd name="connsiteY2" fmla="*/ 888 h 1041"/>
              <a:gd name="connsiteX3" fmla="*/ 1848 w 5976"/>
              <a:gd name="connsiteY3" fmla="*/ 228 h 1041"/>
              <a:gd name="connsiteX4" fmla="*/ 4332 w 5976"/>
              <a:gd name="connsiteY4" fmla="*/ 816 h 1041"/>
              <a:gd name="connsiteX5" fmla="*/ 5976 w 5976"/>
              <a:gd name="connsiteY5" fmla="*/ 0 h 1041"/>
              <a:gd name="connsiteX0" fmla="*/ 235 w 5976"/>
              <a:gd name="connsiteY0" fmla="*/ 906 h 1041"/>
              <a:gd name="connsiteX1" fmla="*/ 269 w 5976"/>
              <a:gd name="connsiteY1" fmla="*/ 928 h 1041"/>
              <a:gd name="connsiteX2" fmla="*/ 1848 w 5976"/>
              <a:gd name="connsiteY2" fmla="*/ 228 h 1041"/>
              <a:gd name="connsiteX3" fmla="*/ 4332 w 5976"/>
              <a:gd name="connsiteY3" fmla="*/ 816 h 1041"/>
              <a:gd name="connsiteX4" fmla="*/ 5976 w 5976"/>
              <a:gd name="connsiteY4" fmla="*/ 0 h 1041"/>
              <a:gd name="connsiteX0" fmla="*/ 0 w 5741"/>
              <a:gd name="connsiteY0" fmla="*/ 906 h 906"/>
              <a:gd name="connsiteX1" fmla="*/ 1613 w 5741"/>
              <a:gd name="connsiteY1" fmla="*/ 228 h 906"/>
              <a:gd name="connsiteX2" fmla="*/ 4097 w 5741"/>
              <a:gd name="connsiteY2" fmla="*/ 816 h 906"/>
              <a:gd name="connsiteX3" fmla="*/ 5741 w 5741"/>
              <a:gd name="connsiteY3" fmla="*/ 0 h 906"/>
              <a:gd name="connsiteX0" fmla="*/ 0 w 5804"/>
              <a:gd name="connsiteY0" fmla="*/ 917 h 917"/>
              <a:gd name="connsiteX1" fmla="*/ 1676 w 5804"/>
              <a:gd name="connsiteY1" fmla="*/ 228 h 917"/>
              <a:gd name="connsiteX2" fmla="*/ 4160 w 5804"/>
              <a:gd name="connsiteY2" fmla="*/ 816 h 917"/>
              <a:gd name="connsiteX3" fmla="*/ 5804 w 5804"/>
              <a:gd name="connsiteY3" fmla="*/ 0 h 917"/>
              <a:gd name="connsiteX0" fmla="*/ 0 w 5804"/>
              <a:gd name="connsiteY0" fmla="*/ 917 h 917"/>
              <a:gd name="connsiteX1" fmla="*/ 1676 w 5804"/>
              <a:gd name="connsiteY1" fmla="*/ 228 h 917"/>
              <a:gd name="connsiteX2" fmla="*/ 4160 w 5804"/>
              <a:gd name="connsiteY2" fmla="*/ 816 h 917"/>
              <a:gd name="connsiteX3" fmla="*/ 5804 w 5804"/>
              <a:gd name="connsiteY3" fmla="*/ 0 h 917"/>
              <a:gd name="connsiteX0" fmla="*/ 0 w 5775"/>
              <a:gd name="connsiteY0" fmla="*/ 1016 h 1016"/>
              <a:gd name="connsiteX1" fmla="*/ 1647 w 5775"/>
              <a:gd name="connsiteY1" fmla="*/ 228 h 1016"/>
              <a:gd name="connsiteX2" fmla="*/ 4131 w 5775"/>
              <a:gd name="connsiteY2" fmla="*/ 816 h 1016"/>
              <a:gd name="connsiteX3" fmla="*/ 5775 w 5775"/>
              <a:gd name="connsiteY3" fmla="*/ 0 h 1016"/>
              <a:gd name="connsiteX0" fmla="*/ 0 w 5775"/>
              <a:gd name="connsiteY0" fmla="*/ 1016 h 1016"/>
              <a:gd name="connsiteX1" fmla="*/ 1647 w 5775"/>
              <a:gd name="connsiteY1" fmla="*/ 228 h 1016"/>
              <a:gd name="connsiteX2" fmla="*/ 4131 w 5775"/>
              <a:gd name="connsiteY2" fmla="*/ 816 h 1016"/>
              <a:gd name="connsiteX3" fmla="*/ 5775 w 5775"/>
              <a:gd name="connsiteY3" fmla="*/ 0 h 1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5" h="1016">
                <a:moveTo>
                  <a:pt x="0" y="1016"/>
                </a:moveTo>
                <a:cubicBezTo>
                  <a:pt x="358" y="706"/>
                  <a:pt x="959" y="261"/>
                  <a:pt x="1647" y="228"/>
                </a:cubicBezTo>
                <a:cubicBezTo>
                  <a:pt x="2336" y="195"/>
                  <a:pt x="3443" y="854"/>
                  <a:pt x="4131" y="816"/>
                </a:cubicBezTo>
                <a:cubicBezTo>
                  <a:pt x="4819" y="778"/>
                  <a:pt x="5452" y="318"/>
                  <a:pt x="5775" y="0"/>
                </a:cubicBezTo>
              </a:path>
            </a:pathLst>
          </a:custGeom>
          <a:noFill/>
          <a:ln w="9525" cap="flat" cmpd="sng" algn="ctr">
            <a:gradFill>
              <a:gsLst>
                <a:gs pos="74000">
                  <a:schemeClr val="accent4">
                    <a:alpha val="52000"/>
                  </a:schemeClr>
                </a:gs>
                <a:gs pos="35000">
                  <a:schemeClr val="accent1">
                    <a:alpha val="45000"/>
                  </a:schemeClr>
                </a:gs>
                <a:gs pos="33000">
                  <a:schemeClr val="accent2">
                    <a:alpha val="56000"/>
                  </a:schemeClr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pic>
        <p:nvPicPr>
          <p:cNvPr id="1026" name="Picture 2" descr="C:\Users\Steve\Pictures\codemash2011.png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97324" y="76200"/>
            <a:ext cx="1045676" cy="10668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r" defTabSz="914400" rtl="0" eaLnBrk="1" latinLnBrk="0" hangingPunct="1">
        <a:spcBef>
          <a:spcPct val="0"/>
        </a:spcBef>
        <a:buNone/>
        <a:defRPr sz="3200" b="1" kern="1200">
          <a:solidFill>
            <a:schemeClr val="accent2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johndoeblog.com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Common Design Patterns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Steve Smith</a:t>
            </a:r>
          </a:p>
          <a:p>
            <a:r>
              <a:rPr lang="en-US" dirty="0" smtClean="0"/>
              <a:t>The Code Project / Lake Quincy Media</a:t>
            </a:r>
          </a:p>
          <a:p>
            <a:r>
              <a:rPr lang="en-US" dirty="0" smtClean="0"/>
              <a:t>ssmith@lakequincy.com | Twitter: @</a:t>
            </a:r>
            <a:r>
              <a:rPr lang="en-US" dirty="0" err="1" smtClean="0"/>
              <a:t>ardalis</a:t>
            </a:r>
            <a:endParaRPr lang="en-US" dirty="0" smtClean="0"/>
          </a:p>
          <a:p>
            <a:r>
              <a:rPr lang="en-US" dirty="0" smtClean="0">
                <a:hlinkClick r:id="rId2"/>
              </a:rPr>
              <a:t>http://SteveSmithBlog.com</a:t>
            </a:r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Template Method Pattern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457200" y="2408238"/>
            <a:ext cx="4040188" cy="639762"/>
          </a:xfrm>
        </p:spPr>
        <p:txBody>
          <a:bodyPr/>
          <a:lstStyle/>
          <a:p>
            <a:r>
              <a:rPr lang="en-US" dirty="0" smtClean="0"/>
              <a:t>Crusted Baking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457200" y="3200400"/>
            <a:ext cx="4040188" cy="2925762"/>
          </a:xfrm>
        </p:spPr>
        <p:txBody>
          <a:bodyPr/>
          <a:lstStyle/>
          <a:p>
            <a:r>
              <a:rPr lang="en-US" dirty="0" smtClean="0"/>
              <a:t>Prepare Crust</a:t>
            </a:r>
          </a:p>
          <a:p>
            <a:r>
              <a:rPr lang="en-US" dirty="0" smtClean="0"/>
              <a:t>Add Ingredients</a:t>
            </a:r>
          </a:p>
          <a:p>
            <a:r>
              <a:rPr lang="en-US" dirty="0" smtClean="0"/>
              <a:t>Bake</a:t>
            </a:r>
          </a:p>
          <a:p>
            <a:r>
              <a:rPr lang="en-US" dirty="0" smtClean="0"/>
              <a:t>Cut Slices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Template Method Pattern Demo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Rules Engine Pattern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Use when you need to continue to refine different cases of behavior and when they apply</a:t>
            </a:r>
          </a:p>
          <a:p>
            <a:endParaRPr lang="en-US" dirty="0" smtClean="0"/>
          </a:p>
          <a:p>
            <a:r>
              <a:rPr lang="en-US" dirty="0" smtClean="0"/>
              <a:t>Examples include:</a:t>
            </a:r>
          </a:p>
          <a:p>
            <a:pPr lvl="1"/>
            <a:r>
              <a:rPr lang="en-US" dirty="0" smtClean="0"/>
              <a:t>Game rules</a:t>
            </a:r>
          </a:p>
          <a:p>
            <a:pPr lvl="1"/>
            <a:r>
              <a:rPr lang="en-US" dirty="0" smtClean="0"/>
              <a:t>Pricing rules</a:t>
            </a:r>
          </a:p>
          <a:p>
            <a:pPr lvl="1"/>
            <a:r>
              <a:rPr lang="en-US" dirty="0" smtClean="0"/>
              <a:t>Advertisement targeting/selection rules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Components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Rule interface</a:t>
            </a:r>
          </a:p>
          <a:p>
            <a:pPr lvl="1"/>
            <a:r>
              <a:rPr lang="en-US" dirty="0" smtClean="0"/>
              <a:t>Evaluate the rule</a:t>
            </a:r>
          </a:p>
          <a:p>
            <a:pPr lvl="1"/>
            <a:r>
              <a:rPr lang="en-US" dirty="0" smtClean="0"/>
              <a:t>(optional) </a:t>
            </a:r>
            <a:r>
              <a:rPr lang="en-US" dirty="0" err="1" smtClean="0"/>
              <a:t>IsMatch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Rule collection</a:t>
            </a:r>
          </a:p>
          <a:p>
            <a:pPr lvl="1"/>
            <a:r>
              <a:rPr lang="en-US" dirty="0" smtClean="0"/>
              <a:t>Can be one set for all objects to be analyzed</a:t>
            </a:r>
          </a:p>
          <a:p>
            <a:pPr lvl="1"/>
            <a:r>
              <a:rPr lang="en-US" dirty="0" smtClean="0"/>
              <a:t>Can be a custom set of rules based on criteria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85" y="2057400"/>
            <a:ext cx="9023615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1066800"/>
            <a:ext cx="8229600" cy="1143000"/>
          </a:xfrm>
        </p:spPr>
        <p:txBody>
          <a:bodyPr/>
          <a:lstStyle/>
          <a:p>
            <a:r>
              <a:rPr lang="en-US" dirty="0" smtClean="0"/>
              <a:t>Rule Selection Examples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2057400"/>
            <a:ext cx="6944264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Rules </a:t>
            </a:r>
            <a:r>
              <a:rPr lang="en-US" smtClean="0"/>
              <a:t>Engine Demo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Questions?</a:t>
            </a:r>
            <a:endParaRPr lang="en-US" dirty="0"/>
          </a:p>
        </p:txBody>
      </p:sp>
      <p:pic>
        <p:nvPicPr>
          <p:cNvPr id="2050" name="Picture 2" descr="C:\Users\Steve\Pictures\question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2057400"/>
            <a:ext cx="6096000" cy="457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Encapsulating Algorithms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Strategy Pattern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Encapsulates algorithms and makes them interchangeable. </a:t>
            </a:r>
          </a:p>
          <a:p>
            <a:r>
              <a:rPr lang="en-US" dirty="0" smtClean="0"/>
              <a:t>Flexible</a:t>
            </a:r>
          </a:p>
          <a:p>
            <a:r>
              <a:rPr lang="en-US" dirty="0" smtClean="0"/>
              <a:t>Composition-based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Template Method Pattern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/>
              <a:t>Outlines an algorithm and allows subclasses to define specifics.</a:t>
            </a:r>
          </a:p>
          <a:p>
            <a:r>
              <a:rPr lang="en-US" dirty="0" smtClean="0"/>
              <a:t>Great code reuse.</a:t>
            </a:r>
          </a:p>
          <a:p>
            <a:r>
              <a:rPr lang="en-US" dirty="0" smtClean="0"/>
              <a:t>Inheritance-based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Strategy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03437"/>
            <a:ext cx="8229600" cy="4525963"/>
          </a:xfrm>
        </p:spPr>
        <p:txBody>
          <a:bodyPr/>
          <a:lstStyle/>
          <a:p>
            <a:r>
              <a:rPr lang="en-US" dirty="0" smtClean="0"/>
              <a:t>Replace concrete references with interfaces</a:t>
            </a:r>
          </a:p>
          <a:p>
            <a:r>
              <a:rPr lang="en-US" dirty="0" smtClean="0"/>
              <a:t>Pass in required interfaces via constructor (or </a:t>
            </a:r>
            <a:r>
              <a:rPr lang="en-US" dirty="0" err="1" smtClean="0"/>
              <a:t>param</a:t>
            </a:r>
            <a:r>
              <a:rPr lang="en-US" dirty="0" smtClean="0"/>
              <a:t>/property)</a:t>
            </a:r>
          </a:p>
          <a:p>
            <a:r>
              <a:rPr lang="en-US" dirty="0" smtClean="0"/>
              <a:t>Invert dependencies</a:t>
            </a:r>
          </a:p>
          <a:p>
            <a:pPr lvl="1"/>
            <a:r>
              <a:rPr lang="en-US" dirty="0" smtClean="0"/>
              <a:t>Dependency Inversion Principle</a:t>
            </a:r>
          </a:p>
          <a:p>
            <a:pPr lvl="1"/>
            <a:r>
              <a:rPr lang="en-US" dirty="0" smtClean="0"/>
              <a:t>Inversion of Control Containers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Strategy Pattern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Through the use of encapsulation, abstraction, polymorphism, and composition, defines a set of interchangeable </a:t>
            </a:r>
            <a:r>
              <a:rPr lang="en-US" dirty="0" smtClean="0"/>
              <a:t>algorithms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Replace concrete references with interfaces</a:t>
            </a:r>
          </a:p>
          <a:p>
            <a:r>
              <a:rPr lang="en-US" dirty="0" smtClean="0"/>
              <a:t>Pass in required interfaces via constructor (or </a:t>
            </a:r>
            <a:r>
              <a:rPr lang="en-US" dirty="0" err="1" smtClean="0"/>
              <a:t>param</a:t>
            </a:r>
            <a:r>
              <a:rPr lang="en-US" dirty="0" smtClean="0"/>
              <a:t>/property)</a:t>
            </a:r>
          </a:p>
          <a:p>
            <a:r>
              <a:rPr lang="en-US" dirty="0" smtClean="0"/>
              <a:t>Invert dependencies</a:t>
            </a:r>
          </a:p>
          <a:p>
            <a:pPr lvl="1"/>
            <a:r>
              <a:rPr lang="en-US" dirty="0" smtClean="0"/>
              <a:t>Dependency Inversion Principle</a:t>
            </a:r>
          </a:p>
          <a:p>
            <a:pPr lvl="1"/>
            <a:r>
              <a:rPr lang="en-US" dirty="0" smtClean="0"/>
              <a:t>Inversion of Control Containers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Strategy Pattern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 polymorphism to define each algorithm and use them interchangeably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r>
              <a:rPr lang="en-US" dirty="0" smtClean="0"/>
              <a:t>Can help to achieve Open/Closed Principle, since new implementations can be achieved entirely with introduction of new classes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Strategy Pattern Example</a:t>
            </a:r>
            <a:endParaRPr lang="en-US" dirty="0"/>
          </a:p>
        </p:txBody>
      </p:sp>
      <p:graphicFrame>
        <p:nvGraphicFramePr>
          <p:cNvPr id="8" name="Diagram 7"/>
          <p:cNvGraphicFramePr/>
          <p:nvPr/>
        </p:nvGraphicFramePr>
        <p:xfrm>
          <a:off x="381000" y="2209800"/>
          <a:ext cx="8458200" cy="411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Strategy Pattern Demo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Template Method Pattern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Through encapsulation, abstraction, polymorphism, and inheritance, allows a subclass to redefine certain steps of an algorithm without changing the structure of the algorithm.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Template Method Pattern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Pizza Making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Knead Dough</a:t>
            </a:r>
          </a:p>
          <a:p>
            <a:r>
              <a:rPr lang="en-US" dirty="0" smtClean="0"/>
              <a:t>Add Toppings</a:t>
            </a:r>
          </a:p>
          <a:p>
            <a:r>
              <a:rPr lang="en-US" dirty="0" smtClean="0"/>
              <a:t>Bake</a:t>
            </a:r>
          </a:p>
          <a:p>
            <a:r>
              <a:rPr lang="en-US" dirty="0" smtClean="0"/>
              <a:t>Cut Slices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Pie Making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/>
              <a:t>Form Crust</a:t>
            </a:r>
          </a:p>
          <a:p>
            <a:r>
              <a:rPr lang="en-US" dirty="0" smtClean="0"/>
              <a:t>Add Filling</a:t>
            </a:r>
          </a:p>
          <a:p>
            <a:r>
              <a:rPr lang="en-US" dirty="0" smtClean="0"/>
              <a:t>Bake</a:t>
            </a:r>
          </a:p>
          <a:p>
            <a:r>
              <a:rPr lang="en-US" dirty="0" smtClean="0"/>
              <a:t>Cut Slices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WE101_Template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356</TotalTime>
  <Words>304</Words>
  <Application>Microsoft Office PowerPoint</Application>
  <PresentationFormat>On-screen Show (4:3)</PresentationFormat>
  <Paragraphs>77</Paragraphs>
  <Slides>16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SWE101_Template</vt:lpstr>
      <vt:lpstr>Common Design Patterns</vt:lpstr>
      <vt:lpstr>Encapsulating Algorithms</vt:lpstr>
      <vt:lpstr>Strategy</vt:lpstr>
      <vt:lpstr>Strategy Pattern</vt:lpstr>
      <vt:lpstr>Strategy Pattern</vt:lpstr>
      <vt:lpstr>Strategy Pattern Example</vt:lpstr>
      <vt:lpstr>Strategy Pattern Demo</vt:lpstr>
      <vt:lpstr>Template Method Pattern</vt:lpstr>
      <vt:lpstr>Template Method Pattern</vt:lpstr>
      <vt:lpstr>Template Method Pattern</vt:lpstr>
      <vt:lpstr>Template Method Pattern Demo</vt:lpstr>
      <vt:lpstr>Rules Engine Pattern</vt:lpstr>
      <vt:lpstr>Components</vt:lpstr>
      <vt:lpstr>Rule Selection Examples</vt:lpstr>
      <vt:lpstr>Rules Engine Demo</vt:lpstr>
      <vt:lpstr>Questions?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My Talk</dc:title>
  <dc:creator>Steve</dc:creator>
  <cp:lastModifiedBy>Steve</cp:lastModifiedBy>
  <cp:revision>37</cp:revision>
  <dcterms:created xsi:type="dcterms:W3CDTF">2010-07-14T02:28:56Z</dcterms:created>
  <dcterms:modified xsi:type="dcterms:W3CDTF">2011-01-12T04:51:24Z</dcterms:modified>
</cp:coreProperties>
</file>